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140" r:id="rId3"/>
    <p:sldId id="1142" r:id="rId4"/>
    <p:sldId id="1149" r:id="rId5"/>
    <p:sldId id="1150" r:id="rId6"/>
    <p:sldId id="1143" r:id="rId7"/>
    <p:sldId id="1144" r:id="rId8"/>
    <p:sldId id="1155" r:id="rId9"/>
    <p:sldId id="1151" r:id="rId10"/>
    <p:sldId id="1145" r:id="rId11"/>
    <p:sldId id="1156" r:id="rId12"/>
    <p:sldId id="1146" r:id="rId13"/>
    <p:sldId id="1152" r:id="rId14"/>
    <p:sldId id="1157" r:id="rId15"/>
    <p:sldId id="1158" r:id="rId16"/>
    <p:sldId id="1159" r:id="rId17"/>
    <p:sldId id="1147" r:id="rId18"/>
    <p:sldId id="1160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traditional lion-dancing training was tiring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their arms hurt badly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Xiaolong kept practicing even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difficult to control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lion’s eye movements, so Xiaolong tried hard to let the lion blink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眨眼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drums perfectly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back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asleep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2617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考查动词短语辨析。句意：一些学生手臂疼痛时想放弃。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back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asleep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their arms hurt badly”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学生因受苦想放弃。故选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07838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traditional lion-dancing training was tiring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their arms hurt badly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Xiaolong kept practicing even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difficult to control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lion’s eye movements, so Xiaolong tried hard to let the lion blink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眨眼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drums perfectly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7645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考查名词辨析。句意：控制狮子眨眼的速度很难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所以小龙努力让狮子完美地随着鼓声眨眼。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the lion blink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眨眼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drums”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让狮子随鼓声眨眼是在控制它眨眼的速度。故选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0783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5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0390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months of hard work, Xiaolong was finally ready for the Spring Festival show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the rain made the square like a bright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from the hanging lanterns was reflected on its surface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leading team fell down because of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ground, Xiaolong’s group didn’t stop their performance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forward and never thought of stopping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ground like writing with a brush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crowd cheered so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the lanterns shook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 lives,” Master Li said proudly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57386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mirror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spoon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9831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考查名词辨析。句意：在那天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雨水让广场像一面明亮的镜子。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mirror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镜子；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星星；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硬币；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spoon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勺子。根据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light from the hanging lanterns was reflected on its surface.”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广场表面还能反射灯笼的光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说明它像镜子一样。故选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8476" y="3626337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months of hard work, Xiaolong was finally ready for the Spring Festival show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the rain made the square like a bright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from the hanging lanterns was reflected on its surface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leading team fell down because of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ground, Xiaolong’s group didn’t stop their performance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they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forward and never thought of stopping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ground like writing with a brush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crowd cheered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the lanterns shook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 lives,” Master Li said proudly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2758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考查形容词辨析。句意：领头的队伍因地面湿滑摔倒时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陈小龙的队伍却并未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停下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演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rain”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下过雨后地面湿滑。故选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92644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05301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months of hard work, Xiaolong was finally ready for the Spring Festival show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the rain made the square like a bright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from the hanging lanterns was reflected on its surface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leading team fell down because of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ground, Xiaolong’s group didn’t stop their performance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they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forward and never thought of stopping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ground like writing with a brush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crowd cheered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the lanterns shook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 lives,” Master Li said proudly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2758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考查副词辨析。句意：相反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他们勇敢地继续表演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从未想过要停下来。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愤怒地；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the leading team fell down”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队伍冒着摔倒的风险坚持表演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体现勇敢。故选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926443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B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5208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months of hard work, Xiaolong was finally ready for the Spring Festival show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the rain made the square like a bright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from the hanging lanterns was reflected on its surface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leading team fell down because of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ground, Xiaolong’s group didn’t stop their performance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they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forward and never thought of stopping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ground like writing with a brush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crowd cheered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the lanterns shook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 lives,” Master Li said proudly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2758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考查动词辨析。句意：狮子在地面上舞动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如同用毛笔书写一般。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翔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攀爬；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traditional lion-dancing training was tiring.”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陈小龙练习的是舞狮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所以此处指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狮子在跳舞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92644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A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42534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months of hard work, Xiaolong was finally ready for the Spring Festival show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the rain made the square like a bright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from the hanging lanterns was reflected on its surface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leading team fell down because of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ground, Xiaolong’s group didn’t stop their performance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they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forward and never thought of stopping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the ground like writing with a brush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crowd cheered so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even the lanterns shook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“Tradition lives,” Master Li said proudly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2758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考查副词辨析。句意：观众欢呼声大到灯笼摇晃。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小心地；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严肃地；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大声地；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礼貌地。根据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lanterns shook”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欢呼声能摇晃灯笼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92644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92755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Xiaolong teaches the disabled people like him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dance lions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disabled people practice the lion-dancing skills very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Xiaolong not only makes the tradition alive, but also creates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for those people to live a better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420" y="352066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考查疑问词辨析。句意：现在小龙教像他这样的残疾人如何舞狮。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disabled people practice the lion-dancing skills very hard.”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这些残疾人在练习舞狮技巧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由此可知小龙在教他们如何舞狮。故选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7030" y="30346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27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Xiaolong teaches the disabled people like him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dance lions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disabled people practice the lion-dancing skills very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Xiaolong not only makes the tradition alive, but also creates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for those people to live a better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47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3993" y="35455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考查形容词辨析。句意：通过这种方式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陈小龙不仅让传统焕发生机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更为那些人开辟了一条通往更好生活的新道路。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方便的；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“These disabled people practice the lion-dancing skills very hard.”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以后残疾人也能像平常人一样舞狮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对于他们来说这是新的道路。故选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7603" y="30595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39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讲述了天生失声的陈小龙通过刻苦练习舞狮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最终在春节表演中取得成功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并帮助其他残疾人学习舞狮技艺的故事。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90" y="2732651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896" y="1026401"/>
            <a:ext cx="11760620" cy="132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ancient streets of Foshan, Guangdong, the sound of drums can be heard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Xiaolong, who was born with a silent voice, always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watched the lion dancers’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neighbors often saw him standing for hours in the light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fingers tapped rhythmically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有节奏地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wooden desks in order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moves of the lion dancers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139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067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考查形容词辨析。句意：天生失声的陈小龙观看舞狮表演时总是很感兴趣。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担忧的。根据下文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neighbors often saw him standing for hours in the light rain.”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他能为了舞狮在雨中站好几个小时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说明他对此很感兴趣。故选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5846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ancient streets of Foshan, Guangdong, the sound of drums can be heard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Xiaolong, who was born with a silent voice, always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watched the lion dancers’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neighbors often saw him standing for hours in the light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fingers tapped rhythmically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有节奏地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wooden desks in order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moves of the lion dancers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139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067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考查代词辨析。句意：他的手指有节奏地敲击着木桌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模仿舞狮的动作。根据上文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“Chen Xiaolong”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此处在介绍陈小龙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应指他的手指。故选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5846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84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ancient streets of Foshan, Guangdong, the sound of drums can be heard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Xiaolong, who was born with a silent voice, always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watched the lion dancers’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neighbors often saw him standing for hours in the light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fingers tapped rhythmically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有节奏地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wooden desks in order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moves of the lion dancers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139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067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考查动词辨析。句意：他的手指有节奏地敲击着木桌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模仿舞狮的动作。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触摸；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选择。根据下文陈小龙练习舞狮可推知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他观看舞狮表演时会模仿他人的动作。故选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5846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92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autumn morning, Master Li, the teacher of a lion dancing team,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boy’s careful moves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 was practicing so hard that he didn’t find that a leaf was falling on his shoulder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someone without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a 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some students in the team said quietly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master surprised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spoke up in a clear voice, “Real lions speak with their eyes, not voices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067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考查动词辨析。句意：一个秋天的早晨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舞狮队的老师李师傅注意到这个男孩认真的动作。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“Xiaolong was practicing so hard”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小龙当时在练习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此处指李师傅注意到了他练习的动作。故选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5846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autumn morning, Master Li, the teacher of a lion dancing team,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boy’s careful moves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 was practicing so hard that he didn’t find that a leaf was falling on his shoulder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someone without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a lion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some students in the team said quietly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master surprised everyone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spoke up in a clear voice, “Real lions speak with their eyes, not voices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067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考查名词辨析。句意：没有声音的人能领舞狮吗？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“Real lions speak with their eyes, not voices.”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李师傅的回答提及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所以此处提问的是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没有声音的人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5846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11521280" cy="35283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voice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噪音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通常指不悦耳、令人厌烦的声音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指人的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嗓音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尤指说话或唱歌的声音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泛指各种声音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既可以是悦耳的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也可以是不悦耳的。例句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别制造这么多噪音。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她有甜美的嗓音。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我夜里听到一个奇怪的声音。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扩展.eps" descr="id:21474900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80728"/>
            <a:ext cx="1906889" cy="3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709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autumn morning, Master Li, the teacher of a lion dancing team,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boy’s careful moves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 was practicing so hard that he didn’t find that a leaf was falling on his shoulder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someone without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 a lion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some students in the team said quietly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master surprised everyone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spoke up in a clear voice, “Real lions speak with their eyes, not voices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067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考查连词辨析。句意：但李师傅让所有人都大吃一惊。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someone without ... lead a lion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“Real lions speak with their eyes, not voices.”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其他学生质疑陈小龙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但师傅支持他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35846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27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1401</Words>
  <Application>Microsoft Office PowerPoint</Application>
  <PresentationFormat>自定义</PresentationFormat>
  <Paragraphs>73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2025-09-17T14:09:51Z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